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882D3B-1AA8-471D-BC08-1552EDED8E21}"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l-GR"/>
        </a:p>
      </dgm:t>
    </dgm:pt>
    <dgm:pt modelId="{B1046EC6-989B-4215-8C1D-495AC7CA84E1}">
      <dgm:prSet custT="1"/>
      <dgm:spPr>
        <a:solidFill>
          <a:schemeClr val="accent5">
            <a:lumMod val="60000"/>
            <a:lumOff val="40000"/>
          </a:schemeClr>
        </a:solidFill>
      </dgm:spPr>
      <dgm:t>
        <a:bodyPr/>
        <a:lstStyle/>
        <a:p>
          <a:pPr rtl="0"/>
          <a:r>
            <a:rPr lang="el-GR" sz="1500" dirty="0" smtClean="0"/>
            <a:t>Περπάτημα</a:t>
          </a:r>
          <a:endParaRPr lang="el-GR" sz="1500" dirty="0"/>
        </a:p>
      </dgm:t>
    </dgm:pt>
    <dgm:pt modelId="{642451D0-1E9A-46BB-BDB2-7996DC831BCB}" type="parTrans" cxnId="{03FB3390-5409-413B-8685-6E26D61FBA8A}">
      <dgm:prSet/>
      <dgm:spPr/>
      <dgm:t>
        <a:bodyPr/>
        <a:lstStyle/>
        <a:p>
          <a:endParaRPr lang="el-GR"/>
        </a:p>
      </dgm:t>
    </dgm:pt>
    <dgm:pt modelId="{E6C29A5B-38B0-4D94-AD1D-069769E92C65}" type="sibTrans" cxnId="{03FB3390-5409-413B-8685-6E26D61FBA8A}">
      <dgm:prSet/>
      <dgm:spPr/>
      <dgm:t>
        <a:bodyPr/>
        <a:lstStyle/>
        <a:p>
          <a:endParaRPr lang="el-GR"/>
        </a:p>
      </dgm:t>
    </dgm:pt>
    <dgm:pt modelId="{553D994C-3495-4442-9CC3-D6EE818B4068}">
      <dgm:prSet/>
      <dgm:spPr>
        <a:solidFill>
          <a:schemeClr val="accent5">
            <a:lumMod val="60000"/>
            <a:lumOff val="40000"/>
          </a:schemeClr>
        </a:solidFill>
      </dgm:spPr>
      <dgm:t>
        <a:bodyPr/>
        <a:lstStyle/>
        <a:p>
          <a:pPr rtl="0"/>
          <a:r>
            <a:rPr lang="el-GR" dirty="0" smtClean="0"/>
            <a:t>Τρέξιμο</a:t>
          </a:r>
          <a:endParaRPr lang="el-GR" dirty="0"/>
        </a:p>
      </dgm:t>
    </dgm:pt>
    <dgm:pt modelId="{A145F2A6-7BC2-4924-9DF0-B6D876AB3298}" type="parTrans" cxnId="{75B45470-2C99-483C-B814-C8C558B4E67F}">
      <dgm:prSet/>
      <dgm:spPr/>
      <dgm:t>
        <a:bodyPr/>
        <a:lstStyle/>
        <a:p>
          <a:endParaRPr lang="el-GR"/>
        </a:p>
      </dgm:t>
    </dgm:pt>
    <dgm:pt modelId="{C2FFAB9F-AA07-4D49-B6D0-B5499D13782F}" type="sibTrans" cxnId="{75B45470-2C99-483C-B814-C8C558B4E67F}">
      <dgm:prSet/>
      <dgm:spPr/>
      <dgm:t>
        <a:bodyPr/>
        <a:lstStyle/>
        <a:p>
          <a:endParaRPr lang="el-GR"/>
        </a:p>
      </dgm:t>
    </dgm:pt>
    <dgm:pt modelId="{EA081042-A0E1-41F7-A47B-58CC49B21090}">
      <dgm:prSet/>
      <dgm:spPr>
        <a:solidFill>
          <a:schemeClr val="accent5">
            <a:lumMod val="60000"/>
            <a:lumOff val="40000"/>
          </a:schemeClr>
        </a:solidFill>
      </dgm:spPr>
      <dgm:t>
        <a:bodyPr/>
        <a:lstStyle/>
        <a:p>
          <a:pPr rtl="0"/>
          <a:r>
            <a:rPr lang="el-GR" dirty="0" smtClean="0"/>
            <a:t>Ύπνος</a:t>
          </a:r>
          <a:endParaRPr lang="el-GR" dirty="0"/>
        </a:p>
      </dgm:t>
    </dgm:pt>
    <dgm:pt modelId="{46893D9E-A2F0-4D98-9604-E69F42D4BB99}" type="parTrans" cxnId="{AA45CA55-8235-4250-92EF-5BEABBC4E454}">
      <dgm:prSet/>
      <dgm:spPr/>
      <dgm:t>
        <a:bodyPr/>
        <a:lstStyle/>
        <a:p>
          <a:endParaRPr lang="el-GR"/>
        </a:p>
      </dgm:t>
    </dgm:pt>
    <dgm:pt modelId="{7290A6B6-7453-4392-BD18-7A5ADAFC8EA3}" type="sibTrans" cxnId="{AA45CA55-8235-4250-92EF-5BEABBC4E454}">
      <dgm:prSet/>
      <dgm:spPr/>
      <dgm:t>
        <a:bodyPr/>
        <a:lstStyle/>
        <a:p>
          <a:endParaRPr lang="el-GR"/>
        </a:p>
      </dgm:t>
    </dgm:pt>
    <dgm:pt modelId="{F932A933-A052-4224-848E-E52CD85FA731}">
      <dgm:prSet/>
      <dgm:spPr>
        <a:solidFill>
          <a:schemeClr val="accent5">
            <a:lumMod val="60000"/>
            <a:lumOff val="40000"/>
          </a:schemeClr>
        </a:solidFill>
      </dgm:spPr>
      <dgm:t>
        <a:bodyPr/>
        <a:lstStyle/>
        <a:p>
          <a:pPr rtl="0"/>
          <a:r>
            <a:rPr lang="el-GR" dirty="0" smtClean="0"/>
            <a:t>Πέψη</a:t>
          </a:r>
          <a:endParaRPr lang="el-GR" dirty="0"/>
        </a:p>
      </dgm:t>
    </dgm:pt>
    <dgm:pt modelId="{F667AB4F-5384-42B4-8B08-A9F14E5797B9}" type="parTrans" cxnId="{2D2EE233-2D63-4AE4-9227-58CD625BF75D}">
      <dgm:prSet/>
      <dgm:spPr/>
      <dgm:t>
        <a:bodyPr/>
        <a:lstStyle/>
        <a:p>
          <a:endParaRPr lang="el-GR"/>
        </a:p>
      </dgm:t>
    </dgm:pt>
    <dgm:pt modelId="{CBFB0EFD-F901-4895-9D4F-0C5E2025AA61}" type="sibTrans" cxnId="{2D2EE233-2D63-4AE4-9227-58CD625BF75D}">
      <dgm:prSet/>
      <dgm:spPr/>
      <dgm:t>
        <a:bodyPr/>
        <a:lstStyle/>
        <a:p>
          <a:endParaRPr lang="el-GR"/>
        </a:p>
      </dgm:t>
    </dgm:pt>
    <dgm:pt modelId="{6158A2BC-5F32-4F8E-B508-D710B8DAFF19}">
      <dgm:prSet/>
      <dgm:spPr>
        <a:solidFill>
          <a:schemeClr val="accent5">
            <a:lumMod val="60000"/>
            <a:lumOff val="40000"/>
          </a:schemeClr>
        </a:solidFill>
      </dgm:spPr>
      <dgm:t>
        <a:bodyPr/>
        <a:lstStyle/>
        <a:p>
          <a:pPr rtl="0"/>
          <a:r>
            <a:rPr lang="el-GR" dirty="0" smtClean="0"/>
            <a:t>Καιρός</a:t>
          </a:r>
          <a:endParaRPr lang="el-GR" dirty="0"/>
        </a:p>
      </dgm:t>
    </dgm:pt>
    <dgm:pt modelId="{B5F98909-7EC4-4B0B-9CC9-F8C83718E5FB}" type="parTrans" cxnId="{F29840F8-64D3-48B9-B7BF-1408D2D90CB8}">
      <dgm:prSet/>
      <dgm:spPr/>
      <dgm:t>
        <a:bodyPr/>
        <a:lstStyle/>
        <a:p>
          <a:endParaRPr lang="el-GR"/>
        </a:p>
      </dgm:t>
    </dgm:pt>
    <dgm:pt modelId="{9E3BF926-AD1F-4CAC-A734-CD9A673BFB01}" type="sibTrans" cxnId="{F29840F8-64D3-48B9-B7BF-1408D2D90CB8}">
      <dgm:prSet/>
      <dgm:spPr/>
      <dgm:t>
        <a:bodyPr/>
        <a:lstStyle/>
        <a:p>
          <a:endParaRPr lang="el-GR"/>
        </a:p>
      </dgm:t>
    </dgm:pt>
    <dgm:pt modelId="{3B96E8E3-8F00-4AA5-B9C5-B517F9477AC0}" type="pres">
      <dgm:prSet presAssocID="{40882D3B-1AA8-471D-BC08-1552EDED8E21}" presName="composite" presStyleCnt="0">
        <dgm:presLayoutVars>
          <dgm:chMax val="5"/>
          <dgm:dir/>
          <dgm:animLvl val="ctr"/>
          <dgm:resizeHandles val="exact"/>
        </dgm:presLayoutVars>
      </dgm:prSet>
      <dgm:spPr/>
      <dgm:t>
        <a:bodyPr/>
        <a:lstStyle/>
        <a:p>
          <a:endParaRPr lang="el-GR"/>
        </a:p>
      </dgm:t>
    </dgm:pt>
    <dgm:pt modelId="{5EF860A2-7393-4A13-9E70-7E54107E60BB}" type="pres">
      <dgm:prSet presAssocID="{40882D3B-1AA8-471D-BC08-1552EDED8E21}" presName="cycle" presStyleCnt="0"/>
      <dgm:spPr/>
    </dgm:pt>
    <dgm:pt modelId="{35C11614-6A58-44A5-B644-5F67562246E3}" type="pres">
      <dgm:prSet presAssocID="{40882D3B-1AA8-471D-BC08-1552EDED8E21}" presName="centerShape" presStyleCnt="0"/>
      <dgm:spPr/>
    </dgm:pt>
    <dgm:pt modelId="{AA1F46EB-989D-43AB-83CA-6B0F6E641B70}" type="pres">
      <dgm:prSet presAssocID="{40882D3B-1AA8-471D-BC08-1552EDED8E21}" presName="connSite" presStyleLbl="node1" presStyleIdx="0" presStyleCnt="6"/>
      <dgm:spPr/>
    </dgm:pt>
    <dgm:pt modelId="{4868823E-A362-4581-9EDD-CC1A90C394C4}" type="pres">
      <dgm:prSet presAssocID="{40882D3B-1AA8-471D-BC08-1552EDED8E21}" presName="visible" presStyleLbl="node1" presStyleIdx="0" presStyleCnt="6"/>
      <dgm:spPr>
        <a:blipFill rotWithShape="0">
          <a:blip xmlns:r="http://schemas.openxmlformats.org/officeDocument/2006/relationships" r:embed="rId1"/>
          <a:stretch>
            <a:fillRect/>
          </a:stretch>
        </a:blipFill>
      </dgm:spPr>
    </dgm:pt>
    <dgm:pt modelId="{077A4ADF-6405-48CB-A65F-FF2F05BDCE70}" type="pres">
      <dgm:prSet presAssocID="{642451D0-1E9A-46BB-BDB2-7996DC831BCB}" presName="Name25" presStyleLbl="parChTrans1D1" presStyleIdx="0" presStyleCnt="5"/>
      <dgm:spPr/>
      <dgm:t>
        <a:bodyPr/>
        <a:lstStyle/>
        <a:p>
          <a:endParaRPr lang="el-GR"/>
        </a:p>
      </dgm:t>
    </dgm:pt>
    <dgm:pt modelId="{681A600B-296C-46E2-BA02-83122FD10C66}" type="pres">
      <dgm:prSet presAssocID="{B1046EC6-989B-4215-8C1D-495AC7CA84E1}" presName="node" presStyleCnt="0"/>
      <dgm:spPr/>
    </dgm:pt>
    <dgm:pt modelId="{83BCA731-8E65-45E6-ABD2-28B084FECA89}" type="pres">
      <dgm:prSet presAssocID="{B1046EC6-989B-4215-8C1D-495AC7CA84E1}" presName="parentNode" presStyleLbl="node1" presStyleIdx="1" presStyleCnt="6">
        <dgm:presLayoutVars>
          <dgm:chMax val="1"/>
          <dgm:bulletEnabled val="1"/>
        </dgm:presLayoutVars>
      </dgm:prSet>
      <dgm:spPr/>
      <dgm:t>
        <a:bodyPr/>
        <a:lstStyle/>
        <a:p>
          <a:endParaRPr lang="el-GR"/>
        </a:p>
      </dgm:t>
    </dgm:pt>
    <dgm:pt modelId="{01181F55-CB5C-43D3-BE20-6066D4953B98}" type="pres">
      <dgm:prSet presAssocID="{B1046EC6-989B-4215-8C1D-495AC7CA84E1}" presName="childNode" presStyleLbl="revTx" presStyleIdx="0" presStyleCnt="0">
        <dgm:presLayoutVars>
          <dgm:bulletEnabled val="1"/>
        </dgm:presLayoutVars>
      </dgm:prSet>
      <dgm:spPr/>
    </dgm:pt>
    <dgm:pt modelId="{6DF0DD57-FEB5-4BD6-89B9-4A23991D8305}" type="pres">
      <dgm:prSet presAssocID="{A145F2A6-7BC2-4924-9DF0-B6D876AB3298}" presName="Name25" presStyleLbl="parChTrans1D1" presStyleIdx="1" presStyleCnt="5"/>
      <dgm:spPr/>
      <dgm:t>
        <a:bodyPr/>
        <a:lstStyle/>
        <a:p>
          <a:endParaRPr lang="el-GR"/>
        </a:p>
      </dgm:t>
    </dgm:pt>
    <dgm:pt modelId="{E4E8AA1A-6047-4903-A9D2-D829D3EF19EC}" type="pres">
      <dgm:prSet presAssocID="{553D994C-3495-4442-9CC3-D6EE818B4068}" presName="node" presStyleCnt="0"/>
      <dgm:spPr/>
    </dgm:pt>
    <dgm:pt modelId="{41F6FA90-C4EE-425C-BE7A-8FDF707F295D}" type="pres">
      <dgm:prSet presAssocID="{553D994C-3495-4442-9CC3-D6EE818B4068}" presName="parentNode" presStyleLbl="node1" presStyleIdx="2" presStyleCnt="6">
        <dgm:presLayoutVars>
          <dgm:chMax val="1"/>
          <dgm:bulletEnabled val="1"/>
        </dgm:presLayoutVars>
      </dgm:prSet>
      <dgm:spPr/>
      <dgm:t>
        <a:bodyPr/>
        <a:lstStyle/>
        <a:p>
          <a:endParaRPr lang="el-GR"/>
        </a:p>
      </dgm:t>
    </dgm:pt>
    <dgm:pt modelId="{7737C4C7-B5D8-41BA-94E0-6B8460F7DDFA}" type="pres">
      <dgm:prSet presAssocID="{553D994C-3495-4442-9CC3-D6EE818B4068}" presName="childNode" presStyleLbl="revTx" presStyleIdx="0" presStyleCnt="0">
        <dgm:presLayoutVars>
          <dgm:bulletEnabled val="1"/>
        </dgm:presLayoutVars>
      </dgm:prSet>
      <dgm:spPr/>
    </dgm:pt>
    <dgm:pt modelId="{865A7145-D081-4B89-9E11-F70CD2939A65}" type="pres">
      <dgm:prSet presAssocID="{46893D9E-A2F0-4D98-9604-E69F42D4BB99}" presName="Name25" presStyleLbl="parChTrans1D1" presStyleIdx="2" presStyleCnt="5"/>
      <dgm:spPr/>
      <dgm:t>
        <a:bodyPr/>
        <a:lstStyle/>
        <a:p>
          <a:endParaRPr lang="el-GR"/>
        </a:p>
      </dgm:t>
    </dgm:pt>
    <dgm:pt modelId="{6C030892-85CE-40BB-A448-3944DE5AF300}" type="pres">
      <dgm:prSet presAssocID="{EA081042-A0E1-41F7-A47B-58CC49B21090}" presName="node" presStyleCnt="0"/>
      <dgm:spPr/>
    </dgm:pt>
    <dgm:pt modelId="{D070599E-AD68-40B2-8D6C-636F46EEA13D}" type="pres">
      <dgm:prSet presAssocID="{EA081042-A0E1-41F7-A47B-58CC49B21090}" presName="parentNode" presStyleLbl="node1" presStyleIdx="3" presStyleCnt="6">
        <dgm:presLayoutVars>
          <dgm:chMax val="1"/>
          <dgm:bulletEnabled val="1"/>
        </dgm:presLayoutVars>
      </dgm:prSet>
      <dgm:spPr/>
      <dgm:t>
        <a:bodyPr/>
        <a:lstStyle/>
        <a:p>
          <a:endParaRPr lang="el-GR"/>
        </a:p>
      </dgm:t>
    </dgm:pt>
    <dgm:pt modelId="{78E807F6-E481-45E2-8F8C-51B396140BDE}" type="pres">
      <dgm:prSet presAssocID="{EA081042-A0E1-41F7-A47B-58CC49B21090}" presName="childNode" presStyleLbl="revTx" presStyleIdx="0" presStyleCnt="0">
        <dgm:presLayoutVars>
          <dgm:bulletEnabled val="1"/>
        </dgm:presLayoutVars>
      </dgm:prSet>
      <dgm:spPr/>
    </dgm:pt>
    <dgm:pt modelId="{FADB9A4F-7D2D-4391-AA84-A914F767BFD3}" type="pres">
      <dgm:prSet presAssocID="{F667AB4F-5384-42B4-8B08-A9F14E5797B9}" presName="Name25" presStyleLbl="parChTrans1D1" presStyleIdx="3" presStyleCnt="5"/>
      <dgm:spPr/>
      <dgm:t>
        <a:bodyPr/>
        <a:lstStyle/>
        <a:p>
          <a:endParaRPr lang="el-GR"/>
        </a:p>
      </dgm:t>
    </dgm:pt>
    <dgm:pt modelId="{075322BC-A000-4D13-BEF8-E932888F227E}" type="pres">
      <dgm:prSet presAssocID="{F932A933-A052-4224-848E-E52CD85FA731}" presName="node" presStyleCnt="0"/>
      <dgm:spPr/>
    </dgm:pt>
    <dgm:pt modelId="{26D72F28-B18A-498A-9A7E-7F7D523B5394}" type="pres">
      <dgm:prSet presAssocID="{F932A933-A052-4224-848E-E52CD85FA731}" presName="parentNode" presStyleLbl="node1" presStyleIdx="4" presStyleCnt="6">
        <dgm:presLayoutVars>
          <dgm:chMax val="1"/>
          <dgm:bulletEnabled val="1"/>
        </dgm:presLayoutVars>
      </dgm:prSet>
      <dgm:spPr/>
      <dgm:t>
        <a:bodyPr/>
        <a:lstStyle/>
        <a:p>
          <a:endParaRPr lang="el-GR"/>
        </a:p>
      </dgm:t>
    </dgm:pt>
    <dgm:pt modelId="{6F5F9D7E-AE55-4F51-8B79-3F6FFAD99485}" type="pres">
      <dgm:prSet presAssocID="{F932A933-A052-4224-848E-E52CD85FA731}" presName="childNode" presStyleLbl="revTx" presStyleIdx="0" presStyleCnt="0">
        <dgm:presLayoutVars>
          <dgm:bulletEnabled val="1"/>
        </dgm:presLayoutVars>
      </dgm:prSet>
      <dgm:spPr/>
    </dgm:pt>
    <dgm:pt modelId="{C14D48C5-50C5-41BA-A3D3-F69396517F48}" type="pres">
      <dgm:prSet presAssocID="{B5F98909-7EC4-4B0B-9CC9-F8C83718E5FB}" presName="Name25" presStyleLbl="parChTrans1D1" presStyleIdx="4" presStyleCnt="5"/>
      <dgm:spPr/>
      <dgm:t>
        <a:bodyPr/>
        <a:lstStyle/>
        <a:p>
          <a:endParaRPr lang="el-GR"/>
        </a:p>
      </dgm:t>
    </dgm:pt>
    <dgm:pt modelId="{1D13046D-85F6-48C0-9A99-0AC14F8003DE}" type="pres">
      <dgm:prSet presAssocID="{6158A2BC-5F32-4F8E-B508-D710B8DAFF19}" presName="node" presStyleCnt="0"/>
      <dgm:spPr/>
    </dgm:pt>
    <dgm:pt modelId="{2511956B-E0C3-4A16-A7B8-81D2F1566FF7}" type="pres">
      <dgm:prSet presAssocID="{6158A2BC-5F32-4F8E-B508-D710B8DAFF19}" presName="parentNode" presStyleLbl="node1" presStyleIdx="5" presStyleCnt="6">
        <dgm:presLayoutVars>
          <dgm:chMax val="1"/>
          <dgm:bulletEnabled val="1"/>
        </dgm:presLayoutVars>
      </dgm:prSet>
      <dgm:spPr/>
      <dgm:t>
        <a:bodyPr/>
        <a:lstStyle/>
        <a:p>
          <a:endParaRPr lang="el-GR"/>
        </a:p>
      </dgm:t>
    </dgm:pt>
    <dgm:pt modelId="{59C7EFD7-2D77-41F3-93F1-7DFFB9F78027}" type="pres">
      <dgm:prSet presAssocID="{6158A2BC-5F32-4F8E-B508-D710B8DAFF19}" presName="childNode" presStyleLbl="revTx" presStyleIdx="0" presStyleCnt="0">
        <dgm:presLayoutVars>
          <dgm:bulletEnabled val="1"/>
        </dgm:presLayoutVars>
      </dgm:prSet>
      <dgm:spPr/>
    </dgm:pt>
  </dgm:ptLst>
  <dgm:cxnLst>
    <dgm:cxn modelId="{2D2EE233-2D63-4AE4-9227-58CD625BF75D}" srcId="{40882D3B-1AA8-471D-BC08-1552EDED8E21}" destId="{F932A933-A052-4224-848E-E52CD85FA731}" srcOrd="3" destOrd="0" parTransId="{F667AB4F-5384-42B4-8B08-A9F14E5797B9}" sibTransId="{CBFB0EFD-F901-4895-9D4F-0C5E2025AA61}"/>
    <dgm:cxn modelId="{BDB442D9-5D15-4BF7-947C-B62AB3081E0E}" type="presOf" srcId="{46893D9E-A2F0-4D98-9604-E69F42D4BB99}" destId="{865A7145-D081-4B89-9E11-F70CD2939A65}" srcOrd="0" destOrd="0" presId="urn:microsoft.com/office/officeart/2005/8/layout/radial2"/>
    <dgm:cxn modelId="{4220C9B7-E6F6-4669-AB61-1E8A9AD39037}" type="presOf" srcId="{6158A2BC-5F32-4F8E-B508-D710B8DAFF19}" destId="{2511956B-E0C3-4A16-A7B8-81D2F1566FF7}" srcOrd="0" destOrd="0" presId="urn:microsoft.com/office/officeart/2005/8/layout/radial2"/>
    <dgm:cxn modelId="{A9FFB67B-63B6-40F7-A0C2-A69B3E9F4FD1}" type="presOf" srcId="{F667AB4F-5384-42B4-8B08-A9F14E5797B9}" destId="{FADB9A4F-7D2D-4391-AA84-A914F767BFD3}" srcOrd="0" destOrd="0" presId="urn:microsoft.com/office/officeart/2005/8/layout/radial2"/>
    <dgm:cxn modelId="{D081507B-DDD6-4FDC-B5CA-BFE8BBD4D389}" type="presOf" srcId="{642451D0-1E9A-46BB-BDB2-7996DC831BCB}" destId="{077A4ADF-6405-48CB-A65F-FF2F05BDCE70}" srcOrd="0" destOrd="0" presId="urn:microsoft.com/office/officeart/2005/8/layout/radial2"/>
    <dgm:cxn modelId="{03FB3390-5409-413B-8685-6E26D61FBA8A}" srcId="{40882D3B-1AA8-471D-BC08-1552EDED8E21}" destId="{B1046EC6-989B-4215-8C1D-495AC7CA84E1}" srcOrd="0" destOrd="0" parTransId="{642451D0-1E9A-46BB-BDB2-7996DC831BCB}" sibTransId="{E6C29A5B-38B0-4D94-AD1D-069769E92C65}"/>
    <dgm:cxn modelId="{544FE8DB-7DF9-43AB-97B7-B3B3D8F6617A}" type="presOf" srcId="{A145F2A6-7BC2-4924-9DF0-B6D876AB3298}" destId="{6DF0DD57-FEB5-4BD6-89B9-4A23991D8305}" srcOrd="0" destOrd="0" presId="urn:microsoft.com/office/officeart/2005/8/layout/radial2"/>
    <dgm:cxn modelId="{0DB077F7-4E93-4C74-895E-061039065072}" type="presOf" srcId="{B1046EC6-989B-4215-8C1D-495AC7CA84E1}" destId="{83BCA731-8E65-45E6-ABD2-28B084FECA89}" srcOrd="0" destOrd="0" presId="urn:microsoft.com/office/officeart/2005/8/layout/radial2"/>
    <dgm:cxn modelId="{AEBF6B17-474E-4A8B-9E31-250A14771B00}" type="presOf" srcId="{EA081042-A0E1-41F7-A47B-58CC49B21090}" destId="{D070599E-AD68-40B2-8D6C-636F46EEA13D}" srcOrd="0" destOrd="0" presId="urn:microsoft.com/office/officeart/2005/8/layout/radial2"/>
    <dgm:cxn modelId="{84E9CA10-1559-4DC0-94E5-CC40406DED56}" type="presOf" srcId="{553D994C-3495-4442-9CC3-D6EE818B4068}" destId="{41F6FA90-C4EE-425C-BE7A-8FDF707F295D}" srcOrd="0" destOrd="0" presId="urn:microsoft.com/office/officeart/2005/8/layout/radial2"/>
    <dgm:cxn modelId="{F77F8F3C-8643-499A-94A1-2AD7134111AB}" type="presOf" srcId="{40882D3B-1AA8-471D-BC08-1552EDED8E21}" destId="{3B96E8E3-8F00-4AA5-B9C5-B517F9477AC0}" srcOrd="0" destOrd="0" presId="urn:microsoft.com/office/officeart/2005/8/layout/radial2"/>
    <dgm:cxn modelId="{B8D60380-1BEB-4595-AF54-8EDCB18DF976}" type="presOf" srcId="{B5F98909-7EC4-4B0B-9CC9-F8C83718E5FB}" destId="{C14D48C5-50C5-41BA-A3D3-F69396517F48}" srcOrd="0" destOrd="0" presId="urn:microsoft.com/office/officeart/2005/8/layout/radial2"/>
    <dgm:cxn modelId="{07C1B1CE-53B3-40DB-989C-42AF41456521}" type="presOf" srcId="{F932A933-A052-4224-848E-E52CD85FA731}" destId="{26D72F28-B18A-498A-9A7E-7F7D523B5394}" srcOrd="0" destOrd="0" presId="urn:microsoft.com/office/officeart/2005/8/layout/radial2"/>
    <dgm:cxn modelId="{F29840F8-64D3-48B9-B7BF-1408D2D90CB8}" srcId="{40882D3B-1AA8-471D-BC08-1552EDED8E21}" destId="{6158A2BC-5F32-4F8E-B508-D710B8DAFF19}" srcOrd="4" destOrd="0" parTransId="{B5F98909-7EC4-4B0B-9CC9-F8C83718E5FB}" sibTransId="{9E3BF926-AD1F-4CAC-A734-CD9A673BFB01}"/>
    <dgm:cxn modelId="{75B45470-2C99-483C-B814-C8C558B4E67F}" srcId="{40882D3B-1AA8-471D-BC08-1552EDED8E21}" destId="{553D994C-3495-4442-9CC3-D6EE818B4068}" srcOrd="1" destOrd="0" parTransId="{A145F2A6-7BC2-4924-9DF0-B6D876AB3298}" sibTransId="{C2FFAB9F-AA07-4D49-B6D0-B5499D13782F}"/>
    <dgm:cxn modelId="{AA45CA55-8235-4250-92EF-5BEABBC4E454}" srcId="{40882D3B-1AA8-471D-BC08-1552EDED8E21}" destId="{EA081042-A0E1-41F7-A47B-58CC49B21090}" srcOrd="2" destOrd="0" parTransId="{46893D9E-A2F0-4D98-9604-E69F42D4BB99}" sibTransId="{7290A6B6-7453-4392-BD18-7A5ADAFC8EA3}"/>
    <dgm:cxn modelId="{1DB75FE5-4AB6-49E6-82C0-F6B54D8E9D8D}" type="presParOf" srcId="{3B96E8E3-8F00-4AA5-B9C5-B517F9477AC0}" destId="{5EF860A2-7393-4A13-9E70-7E54107E60BB}" srcOrd="0" destOrd="0" presId="urn:microsoft.com/office/officeart/2005/8/layout/radial2"/>
    <dgm:cxn modelId="{DFDDE584-45E4-41FE-A5E7-5F64579772C8}" type="presParOf" srcId="{5EF860A2-7393-4A13-9E70-7E54107E60BB}" destId="{35C11614-6A58-44A5-B644-5F67562246E3}" srcOrd="0" destOrd="0" presId="urn:microsoft.com/office/officeart/2005/8/layout/radial2"/>
    <dgm:cxn modelId="{BF39FA6F-6AC8-4280-B7DB-8DB86BFA7AE7}" type="presParOf" srcId="{35C11614-6A58-44A5-B644-5F67562246E3}" destId="{AA1F46EB-989D-43AB-83CA-6B0F6E641B70}" srcOrd="0" destOrd="0" presId="urn:microsoft.com/office/officeart/2005/8/layout/radial2"/>
    <dgm:cxn modelId="{C9F73C19-8A07-4A9B-9D22-9F6822614F91}" type="presParOf" srcId="{35C11614-6A58-44A5-B644-5F67562246E3}" destId="{4868823E-A362-4581-9EDD-CC1A90C394C4}" srcOrd="1" destOrd="0" presId="urn:microsoft.com/office/officeart/2005/8/layout/radial2"/>
    <dgm:cxn modelId="{62470F5C-89EE-4D23-BB6D-474D3D595035}" type="presParOf" srcId="{5EF860A2-7393-4A13-9E70-7E54107E60BB}" destId="{077A4ADF-6405-48CB-A65F-FF2F05BDCE70}" srcOrd="1" destOrd="0" presId="urn:microsoft.com/office/officeart/2005/8/layout/radial2"/>
    <dgm:cxn modelId="{DF77ABC8-0DBC-41D2-8214-C862A6A4F297}" type="presParOf" srcId="{5EF860A2-7393-4A13-9E70-7E54107E60BB}" destId="{681A600B-296C-46E2-BA02-83122FD10C66}" srcOrd="2" destOrd="0" presId="urn:microsoft.com/office/officeart/2005/8/layout/radial2"/>
    <dgm:cxn modelId="{3635B373-0480-426D-B911-8F8D5F5F3EF4}" type="presParOf" srcId="{681A600B-296C-46E2-BA02-83122FD10C66}" destId="{83BCA731-8E65-45E6-ABD2-28B084FECA89}" srcOrd="0" destOrd="0" presId="urn:microsoft.com/office/officeart/2005/8/layout/radial2"/>
    <dgm:cxn modelId="{9EC2BF79-B223-4CA1-9950-D5BA21DFA3A7}" type="presParOf" srcId="{681A600B-296C-46E2-BA02-83122FD10C66}" destId="{01181F55-CB5C-43D3-BE20-6066D4953B98}" srcOrd="1" destOrd="0" presId="urn:microsoft.com/office/officeart/2005/8/layout/radial2"/>
    <dgm:cxn modelId="{8E401ADD-F5B8-421B-B2D8-293CEE9A960A}" type="presParOf" srcId="{5EF860A2-7393-4A13-9E70-7E54107E60BB}" destId="{6DF0DD57-FEB5-4BD6-89B9-4A23991D8305}" srcOrd="3" destOrd="0" presId="urn:microsoft.com/office/officeart/2005/8/layout/radial2"/>
    <dgm:cxn modelId="{A0C42D54-46D4-4E61-A195-DA02AF41980A}" type="presParOf" srcId="{5EF860A2-7393-4A13-9E70-7E54107E60BB}" destId="{E4E8AA1A-6047-4903-A9D2-D829D3EF19EC}" srcOrd="4" destOrd="0" presId="urn:microsoft.com/office/officeart/2005/8/layout/radial2"/>
    <dgm:cxn modelId="{3DBDAEF6-3C14-4754-8D7C-F6BB36DD7C18}" type="presParOf" srcId="{E4E8AA1A-6047-4903-A9D2-D829D3EF19EC}" destId="{41F6FA90-C4EE-425C-BE7A-8FDF707F295D}" srcOrd="0" destOrd="0" presId="urn:microsoft.com/office/officeart/2005/8/layout/radial2"/>
    <dgm:cxn modelId="{4C60D776-2276-490E-B29C-78BE876D5E06}" type="presParOf" srcId="{E4E8AA1A-6047-4903-A9D2-D829D3EF19EC}" destId="{7737C4C7-B5D8-41BA-94E0-6B8460F7DDFA}" srcOrd="1" destOrd="0" presId="urn:microsoft.com/office/officeart/2005/8/layout/radial2"/>
    <dgm:cxn modelId="{B84E50DD-6CC3-4860-95C8-8D426342BFB1}" type="presParOf" srcId="{5EF860A2-7393-4A13-9E70-7E54107E60BB}" destId="{865A7145-D081-4B89-9E11-F70CD2939A65}" srcOrd="5" destOrd="0" presId="urn:microsoft.com/office/officeart/2005/8/layout/radial2"/>
    <dgm:cxn modelId="{7793635B-3299-41F2-BA50-2E0BF8E66BAF}" type="presParOf" srcId="{5EF860A2-7393-4A13-9E70-7E54107E60BB}" destId="{6C030892-85CE-40BB-A448-3944DE5AF300}" srcOrd="6" destOrd="0" presId="urn:microsoft.com/office/officeart/2005/8/layout/radial2"/>
    <dgm:cxn modelId="{E584E550-8AF6-47D3-A456-1B634372EA6F}" type="presParOf" srcId="{6C030892-85CE-40BB-A448-3944DE5AF300}" destId="{D070599E-AD68-40B2-8D6C-636F46EEA13D}" srcOrd="0" destOrd="0" presId="urn:microsoft.com/office/officeart/2005/8/layout/radial2"/>
    <dgm:cxn modelId="{F3D7D687-4682-451D-B5C9-7C8FE56D3791}" type="presParOf" srcId="{6C030892-85CE-40BB-A448-3944DE5AF300}" destId="{78E807F6-E481-45E2-8F8C-51B396140BDE}" srcOrd="1" destOrd="0" presId="urn:microsoft.com/office/officeart/2005/8/layout/radial2"/>
    <dgm:cxn modelId="{79D5A056-B0D1-4B2C-931C-0A84EA29843B}" type="presParOf" srcId="{5EF860A2-7393-4A13-9E70-7E54107E60BB}" destId="{FADB9A4F-7D2D-4391-AA84-A914F767BFD3}" srcOrd="7" destOrd="0" presId="urn:microsoft.com/office/officeart/2005/8/layout/radial2"/>
    <dgm:cxn modelId="{8F962E53-A0FA-4C78-9981-FA89BB1773A7}" type="presParOf" srcId="{5EF860A2-7393-4A13-9E70-7E54107E60BB}" destId="{075322BC-A000-4D13-BEF8-E932888F227E}" srcOrd="8" destOrd="0" presId="urn:microsoft.com/office/officeart/2005/8/layout/radial2"/>
    <dgm:cxn modelId="{A285A13B-4AB4-45A5-9266-DB34E95E69FE}" type="presParOf" srcId="{075322BC-A000-4D13-BEF8-E932888F227E}" destId="{26D72F28-B18A-498A-9A7E-7F7D523B5394}" srcOrd="0" destOrd="0" presId="urn:microsoft.com/office/officeart/2005/8/layout/radial2"/>
    <dgm:cxn modelId="{F923E1E6-A0C3-458B-BFCA-0E0B97DA84B9}" type="presParOf" srcId="{075322BC-A000-4D13-BEF8-E932888F227E}" destId="{6F5F9D7E-AE55-4F51-8B79-3F6FFAD99485}" srcOrd="1" destOrd="0" presId="urn:microsoft.com/office/officeart/2005/8/layout/radial2"/>
    <dgm:cxn modelId="{79888244-032B-43FA-88B0-86F98DA9FA4F}" type="presParOf" srcId="{5EF860A2-7393-4A13-9E70-7E54107E60BB}" destId="{C14D48C5-50C5-41BA-A3D3-F69396517F48}" srcOrd="9" destOrd="0" presId="urn:microsoft.com/office/officeart/2005/8/layout/radial2"/>
    <dgm:cxn modelId="{EFD6BA37-8779-463D-9385-552F1CF285E2}" type="presParOf" srcId="{5EF860A2-7393-4A13-9E70-7E54107E60BB}" destId="{1D13046D-85F6-48C0-9A99-0AC14F8003DE}" srcOrd="10" destOrd="0" presId="urn:microsoft.com/office/officeart/2005/8/layout/radial2"/>
    <dgm:cxn modelId="{F575F50A-E4F5-43EA-AB71-AE2BD605248B}" type="presParOf" srcId="{1D13046D-85F6-48C0-9A99-0AC14F8003DE}" destId="{2511956B-E0C3-4A16-A7B8-81D2F1566FF7}" srcOrd="0" destOrd="0" presId="urn:microsoft.com/office/officeart/2005/8/layout/radial2"/>
    <dgm:cxn modelId="{3903F92B-9461-41A9-8589-79F5FA14000E}" type="presParOf" srcId="{1D13046D-85F6-48C0-9A99-0AC14F8003DE}" destId="{59C7EFD7-2D77-41F3-93F1-7DFFB9F78027}" srcOrd="1" destOrd="0" presId="urn:microsoft.com/office/officeart/2005/8/layout/radial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4D48C5-50C5-41BA-A3D3-F69396517F48}">
      <dsp:nvSpPr>
        <dsp:cNvPr id="0" name=""/>
        <dsp:cNvSpPr/>
      </dsp:nvSpPr>
      <dsp:spPr>
        <a:xfrm rot="3371186">
          <a:off x="2583989" y="3322900"/>
          <a:ext cx="1355280" cy="28828"/>
        </a:xfrm>
        <a:custGeom>
          <a:avLst/>
          <a:gdLst/>
          <a:ahLst/>
          <a:cxnLst/>
          <a:rect l="0" t="0" r="0" b="0"/>
          <a:pathLst>
            <a:path>
              <a:moveTo>
                <a:pt x="0" y="14414"/>
              </a:moveTo>
              <a:lnTo>
                <a:pt x="1355280" y="14414"/>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DB9A4F-7D2D-4391-AA84-A914F767BFD3}">
      <dsp:nvSpPr>
        <dsp:cNvPr id="0" name=""/>
        <dsp:cNvSpPr/>
      </dsp:nvSpPr>
      <dsp:spPr>
        <a:xfrm rot="1739994">
          <a:off x="2960636" y="2849009"/>
          <a:ext cx="1215861" cy="28828"/>
        </a:xfrm>
        <a:custGeom>
          <a:avLst/>
          <a:gdLst/>
          <a:ahLst/>
          <a:cxnLst/>
          <a:rect l="0" t="0" r="0" b="0"/>
          <a:pathLst>
            <a:path>
              <a:moveTo>
                <a:pt x="0" y="14414"/>
              </a:moveTo>
              <a:lnTo>
                <a:pt x="1215861" y="14414"/>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5A7145-D081-4B89-9E11-F70CD2939A65}">
      <dsp:nvSpPr>
        <dsp:cNvPr id="0" name=""/>
        <dsp:cNvSpPr/>
      </dsp:nvSpPr>
      <dsp:spPr>
        <a:xfrm>
          <a:off x="3036859" y="2298573"/>
          <a:ext cx="1220086" cy="28828"/>
        </a:xfrm>
        <a:custGeom>
          <a:avLst/>
          <a:gdLst/>
          <a:ahLst/>
          <a:cxnLst/>
          <a:rect l="0" t="0" r="0" b="0"/>
          <a:pathLst>
            <a:path>
              <a:moveTo>
                <a:pt x="0" y="14414"/>
              </a:moveTo>
              <a:lnTo>
                <a:pt x="1220086" y="14414"/>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F0DD57-FEB5-4BD6-89B9-4A23991D8305}">
      <dsp:nvSpPr>
        <dsp:cNvPr id="0" name=""/>
        <dsp:cNvSpPr/>
      </dsp:nvSpPr>
      <dsp:spPr>
        <a:xfrm rot="19860006">
          <a:off x="2960636" y="1748137"/>
          <a:ext cx="1215861" cy="28828"/>
        </a:xfrm>
        <a:custGeom>
          <a:avLst/>
          <a:gdLst/>
          <a:ahLst/>
          <a:cxnLst/>
          <a:rect l="0" t="0" r="0" b="0"/>
          <a:pathLst>
            <a:path>
              <a:moveTo>
                <a:pt x="0" y="14414"/>
              </a:moveTo>
              <a:lnTo>
                <a:pt x="1215861" y="14414"/>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7A4ADF-6405-48CB-A65F-FF2F05BDCE70}">
      <dsp:nvSpPr>
        <dsp:cNvPr id="0" name=""/>
        <dsp:cNvSpPr/>
      </dsp:nvSpPr>
      <dsp:spPr>
        <a:xfrm rot="18228814">
          <a:off x="2583989" y="1274246"/>
          <a:ext cx="1355280" cy="28828"/>
        </a:xfrm>
        <a:custGeom>
          <a:avLst/>
          <a:gdLst/>
          <a:ahLst/>
          <a:cxnLst/>
          <a:rect l="0" t="0" r="0" b="0"/>
          <a:pathLst>
            <a:path>
              <a:moveTo>
                <a:pt x="0" y="14414"/>
              </a:moveTo>
              <a:lnTo>
                <a:pt x="1355280" y="14414"/>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68823E-A362-4581-9EDD-CC1A90C394C4}">
      <dsp:nvSpPr>
        <dsp:cNvPr id="0" name=""/>
        <dsp:cNvSpPr/>
      </dsp:nvSpPr>
      <dsp:spPr>
        <a:xfrm>
          <a:off x="1916540" y="1653976"/>
          <a:ext cx="1318021" cy="1318021"/>
        </a:xfrm>
        <a:prstGeom prst="ellipse">
          <a:avLst/>
        </a:prstGeom>
        <a:blipFill rotWithShape="0">
          <a:blip xmlns:r="http://schemas.openxmlformats.org/officeDocument/2006/relationships" r:embed="rId1"/>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CA731-8E65-45E6-ABD2-28B084FECA89}">
      <dsp:nvSpPr>
        <dsp:cNvPr id="0" name=""/>
        <dsp:cNvSpPr/>
      </dsp:nvSpPr>
      <dsp:spPr>
        <a:xfrm>
          <a:off x="3463365" y="1709"/>
          <a:ext cx="790813" cy="790813"/>
        </a:xfrm>
        <a:prstGeom prst="ellipse">
          <a:avLst/>
        </a:prstGeom>
        <a:solidFill>
          <a:schemeClr val="accent5">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el-GR" sz="1500" kern="1200" dirty="0" smtClean="0"/>
            <a:t>Περπάτημα</a:t>
          </a:r>
          <a:endParaRPr lang="el-GR" sz="1500" kern="1200" dirty="0"/>
        </a:p>
      </dsp:txBody>
      <dsp:txXfrm>
        <a:off x="3463365" y="1709"/>
        <a:ext cx="790813" cy="790813"/>
      </dsp:txXfrm>
    </dsp:sp>
    <dsp:sp modelId="{41F6FA90-C4EE-425C-BE7A-8FDF707F295D}">
      <dsp:nvSpPr>
        <dsp:cNvPr id="0" name=""/>
        <dsp:cNvSpPr/>
      </dsp:nvSpPr>
      <dsp:spPr>
        <a:xfrm>
          <a:off x="4050700" y="880718"/>
          <a:ext cx="790813" cy="790813"/>
        </a:xfrm>
        <a:prstGeom prst="ellipse">
          <a:avLst/>
        </a:prstGeom>
        <a:solidFill>
          <a:schemeClr val="accent5">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l-GR" sz="1200" kern="1200" dirty="0" smtClean="0"/>
            <a:t>Τρέξιμο</a:t>
          </a:r>
          <a:endParaRPr lang="el-GR" sz="1200" kern="1200" dirty="0"/>
        </a:p>
      </dsp:txBody>
      <dsp:txXfrm>
        <a:off x="4050700" y="880718"/>
        <a:ext cx="790813" cy="790813"/>
      </dsp:txXfrm>
    </dsp:sp>
    <dsp:sp modelId="{D070599E-AD68-40B2-8D6C-636F46EEA13D}">
      <dsp:nvSpPr>
        <dsp:cNvPr id="0" name=""/>
        <dsp:cNvSpPr/>
      </dsp:nvSpPr>
      <dsp:spPr>
        <a:xfrm>
          <a:off x="4256945" y="1917580"/>
          <a:ext cx="790813" cy="790813"/>
        </a:xfrm>
        <a:prstGeom prst="ellipse">
          <a:avLst/>
        </a:prstGeom>
        <a:solidFill>
          <a:schemeClr val="accent5">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l-GR" sz="1200" kern="1200" dirty="0" smtClean="0"/>
            <a:t>Ύπνος</a:t>
          </a:r>
          <a:endParaRPr lang="el-GR" sz="1200" kern="1200" dirty="0"/>
        </a:p>
      </dsp:txBody>
      <dsp:txXfrm>
        <a:off x="4256945" y="1917580"/>
        <a:ext cx="790813" cy="790813"/>
      </dsp:txXfrm>
    </dsp:sp>
    <dsp:sp modelId="{26D72F28-B18A-498A-9A7E-7F7D523B5394}">
      <dsp:nvSpPr>
        <dsp:cNvPr id="0" name=""/>
        <dsp:cNvSpPr/>
      </dsp:nvSpPr>
      <dsp:spPr>
        <a:xfrm>
          <a:off x="4050700" y="2954442"/>
          <a:ext cx="790813" cy="790813"/>
        </a:xfrm>
        <a:prstGeom prst="ellipse">
          <a:avLst/>
        </a:prstGeom>
        <a:solidFill>
          <a:schemeClr val="accent5">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l-GR" sz="1200" kern="1200" dirty="0" smtClean="0"/>
            <a:t>Πέψη</a:t>
          </a:r>
          <a:endParaRPr lang="el-GR" sz="1200" kern="1200" dirty="0"/>
        </a:p>
      </dsp:txBody>
      <dsp:txXfrm>
        <a:off x="4050700" y="2954442"/>
        <a:ext cx="790813" cy="790813"/>
      </dsp:txXfrm>
    </dsp:sp>
    <dsp:sp modelId="{2511956B-E0C3-4A16-A7B8-81D2F1566FF7}">
      <dsp:nvSpPr>
        <dsp:cNvPr id="0" name=""/>
        <dsp:cNvSpPr/>
      </dsp:nvSpPr>
      <dsp:spPr>
        <a:xfrm>
          <a:off x="3463365" y="3833452"/>
          <a:ext cx="790813" cy="790813"/>
        </a:xfrm>
        <a:prstGeom prst="ellipse">
          <a:avLst/>
        </a:prstGeom>
        <a:solidFill>
          <a:schemeClr val="accent5">
            <a:lumMod val="60000"/>
            <a:lumOff val="4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l-GR" sz="1200" kern="1200" dirty="0" smtClean="0"/>
            <a:t>Καιρός</a:t>
          </a:r>
          <a:endParaRPr lang="el-GR" sz="1200" kern="1200" dirty="0"/>
        </a:p>
      </dsp:txBody>
      <dsp:txXfrm>
        <a:off x="3463365" y="3833452"/>
        <a:ext cx="790813" cy="790813"/>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C9739D-7834-4CB1-A22C-A20BA5988BE9}" type="datetimeFigureOut">
              <a:rPr lang="el-GR" smtClean="0"/>
              <a:pPr/>
              <a:t>19/4/2018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6A4A50-670C-4AEE-83CE-84B2CF3B90CF}" type="slidenum">
              <a:rPr lang="el-GR" smtClean="0"/>
              <a:pPr/>
              <a:t>‹#›</a:t>
            </a:fld>
            <a:endParaRPr lang="el-G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688BBA-AB07-43C4-A9B6-FF8E3DD21C89}" type="datetimeFigureOut">
              <a:rPr lang="el-GR" smtClean="0"/>
              <a:pPr/>
              <a:t>19/4/2018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12AB8-638C-4A37-9684-289C27DB9B73}" type="slidenum">
              <a:rPr lang="el-GR" smtClean="0"/>
              <a:pPr/>
              <a:t>‹#›</a:t>
            </a:fld>
            <a:endParaRPr lang="el-G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5" name="4 - Θέση αριθμού διαφάνειας"/>
          <p:cNvSpPr>
            <a:spLocks noGrp="1"/>
          </p:cNvSpPr>
          <p:nvPr>
            <p:ph type="sldNum" sz="quarter" idx="11"/>
          </p:nvPr>
        </p:nvSpPr>
        <p:spPr/>
        <p:txBody>
          <a:bodyPr/>
          <a:lstStyle/>
          <a:p>
            <a:fld id="{EE012AB8-638C-4A37-9684-289C27DB9B73}" type="slidenum">
              <a:rPr lang="el-GR" smtClean="0"/>
              <a:pPr/>
              <a:t>3</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EE012AB8-638C-4A37-9684-289C27DB9B73}" type="slidenum">
              <a:rPr lang="el-GR" smtClean="0"/>
              <a:pPr/>
              <a:t>4</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fld id="{41AB2D2E-BC07-4313-B6F9-BA2534D37623}" type="datetime1">
              <a:rPr lang="el-GR" smtClean="0"/>
              <a:pPr/>
              <a:t>19/4/2018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
        <p:nvSpPr>
          <p:cNvPr id="10" name="9 - Ορθογώνιο"/>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AF3209B4-31A4-42E4-9942-6886214CF57F}" type="datetime1">
              <a:rPr lang="el-GR" smtClean="0"/>
              <a:pPr/>
              <a:t>19/4/2018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 Ορθογώνιο"/>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Κατακόρυφος τίτλος"/>
          <p:cNvSpPr>
            <a:spLocks noGrp="1"/>
          </p:cNvSpPr>
          <p:nvPr>
            <p:ph type="title" orient="vert"/>
          </p:nvPr>
        </p:nvSpPr>
        <p:spPr>
          <a:xfrm>
            <a:off x="6781800" y="274640"/>
            <a:ext cx="1905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31E179F2-72CF-4972-90BA-304AF8811F7D}" type="datetime1">
              <a:rPr lang="el-GR" smtClean="0"/>
              <a:pPr/>
              <a:t>19/4/2018</a:t>
            </a:fld>
            <a:endParaRPr lang="el-GR"/>
          </a:p>
        </p:txBody>
      </p:sp>
      <p:sp>
        <p:nvSpPr>
          <p:cNvPr id="5" name="4 - Θέση υποσέλιδου"/>
          <p:cNvSpPr>
            <a:spLocks noGrp="1"/>
          </p:cNvSpPr>
          <p:nvPr>
            <p:ph type="ftr" sz="quarter" idx="11"/>
          </p:nvPr>
        </p:nvSpPr>
        <p:spPr>
          <a:xfrm>
            <a:off x="2640597" y="6377459"/>
            <a:ext cx="3836404" cy="365125"/>
          </a:xfrm>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55448"/>
            <a:ext cx="8229600" cy="1252728"/>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E57F8FE7-8957-4EBA-8BAD-9423D8822FE2}" type="datetime1">
              <a:rPr lang="el-GR" smtClean="0"/>
              <a:pPr/>
              <a:t>19/4/2018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pic>
        <p:nvPicPr>
          <p:cNvPr id="7" name="6 - Εικόνα" descr="πανεπιστήμιο-δυτικής-μακεδονίας.jpg"/>
          <p:cNvPicPr>
            <a:picLocks noChangeAspect="1"/>
          </p:cNvPicPr>
          <p:nvPr userDrawn="1"/>
        </p:nvPicPr>
        <p:blipFill>
          <a:blip r:embed="rId2" cstate="print"/>
          <a:stretch>
            <a:fillRect/>
          </a:stretch>
        </p:blipFill>
        <p:spPr>
          <a:xfrm>
            <a:off x="0" y="0"/>
            <a:ext cx="1003300" cy="548680"/>
          </a:xfrm>
          <a:prstGeom prst="rect">
            <a:avLst/>
          </a:prstGeom>
        </p:spPr>
      </p:pic>
      <p:pic>
        <p:nvPicPr>
          <p:cNvPr id="10" name="9 - Εικόνα" descr="αρχείο λήψης.jpg"/>
          <p:cNvPicPr>
            <a:picLocks noChangeAspect="1"/>
          </p:cNvPicPr>
          <p:nvPr userDrawn="1"/>
        </p:nvPicPr>
        <p:blipFill>
          <a:blip r:embed="rId3" cstate="print"/>
          <a:stretch>
            <a:fillRect/>
          </a:stretch>
        </p:blipFill>
        <p:spPr>
          <a:xfrm>
            <a:off x="0" y="6097711"/>
            <a:ext cx="667571" cy="760289"/>
          </a:xfrm>
          <a:prstGeom prst="rect">
            <a:avLst/>
          </a:prstGeom>
        </p:spPr>
      </p:pic>
      <p:sp>
        <p:nvSpPr>
          <p:cNvPr id="9" name="8 - TextBox"/>
          <p:cNvSpPr txBox="1"/>
          <p:nvPr userDrawn="1"/>
        </p:nvSpPr>
        <p:spPr>
          <a:xfrm>
            <a:off x="1043608" y="0"/>
            <a:ext cx="3888432" cy="369332"/>
          </a:xfrm>
          <a:prstGeom prst="rect">
            <a:avLst/>
          </a:prstGeom>
          <a:noFill/>
        </p:spPr>
        <p:txBody>
          <a:bodyPr wrap="square" rtlCol="0">
            <a:spAutoFit/>
          </a:bodyPr>
          <a:lstStyle/>
          <a:p>
            <a:r>
              <a:rPr lang="el-GR" i="1" dirty="0" smtClean="0"/>
              <a:t>"</a:t>
            </a:r>
            <a:r>
              <a:rPr lang="el-GR" sz="1200" i="1" dirty="0" smtClean="0">
                <a:solidFill>
                  <a:schemeClr val="bg1"/>
                </a:solidFill>
              </a:rPr>
              <a:t>Παιδαγωγικό</a:t>
            </a:r>
            <a:r>
              <a:rPr lang="el-GR" sz="1200" i="1" baseline="0" dirty="0" smtClean="0">
                <a:solidFill>
                  <a:schemeClr val="bg1"/>
                </a:solidFill>
              </a:rPr>
              <a:t> Τμήμα Δημοτικής Εκπαίδευσης</a:t>
            </a:r>
            <a:endParaRPr lang="el-GR" sz="1200" i="1" dirty="0">
              <a:solidFill>
                <a:schemeClr val="bg1"/>
              </a:solidFill>
            </a:endParaRPr>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 Ορθογώνιο"/>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5A86B8A3-EA87-4887-9509-A800339D544B}" type="datetime1">
              <a:rPr lang="el-GR" smtClean="0"/>
              <a:pPr/>
              <a:t>19/4/2018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D8719ED3-9A9C-4226-BF01-235C899BD99E}" type="datetime1">
              <a:rPr lang="el-GR" smtClean="0"/>
              <a:pPr/>
              <a:t>19/4/2018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C45A411-2ACD-460E-A14D-0C6A17B6D0EE}" type="datetime1">
              <a:rPr lang="el-GR" smtClean="0"/>
              <a:pPr/>
              <a:t>19/4/2018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5A8658B0-7190-41FB-AEB8-36E25B7392C7}" type="datetime1">
              <a:rPr lang="el-GR" smtClean="0"/>
              <a:pPr/>
              <a:t>19/4/2018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7C176114-527B-411C-BC84-17D6982ED721}" type="datetime1">
              <a:rPr lang="el-GR" smtClean="0"/>
              <a:pPr/>
              <a:t>19/4/2018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2D4C284-5A33-4E35-9F06-61463362C890}" type="datetime1">
              <a:rPr lang="el-GR" smtClean="0"/>
              <a:pPr/>
              <a:t>19/4/2018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DDD439D-FAC6-4772-9944-B32688B0FAD2}" type="slidenum">
              <a:rPr lang="el-GR" smtClean="0"/>
              <a:pPr/>
              <a:t>‹#›</a:t>
            </a:fld>
            <a:endParaRPr lang="el-GR"/>
          </a:p>
        </p:txBody>
      </p:sp>
      <p:sp>
        <p:nvSpPr>
          <p:cNvPr id="12" name="11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164592" y="1170432"/>
            <a:ext cx="2523744" cy="201168"/>
          </a:xfrm>
        </p:spPr>
        <p:txBody>
          <a:bodyPr/>
          <a:lstStyle/>
          <a:p>
            <a:fld id="{4AAFF688-4F64-45E3-9717-7BAC672048BD}" type="datetime1">
              <a:rPr lang="el-GR" smtClean="0"/>
              <a:pPr/>
              <a:t>19/4/2018</a:t>
            </a:fld>
            <a:endParaRPr lang="el-GR"/>
          </a:p>
        </p:txBody>
      </p:sp>
      <p:sp>
        <p:nvSpPr>
          <p:cNvPr id="11" name="10 - Ορθογώνιο"/>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 Θέση υποσέλιδου"/>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smtClean="0"/>
              <a:t>"Η βαρύτητα"</a:t>
            </a:r>
            <a:endParaRPr lang="el-GR"/>
          </a:p>
        </p:txBody>
      </p:sp>
      <p:sp>
        <p:nvSpPr>
          <p:cNvPr id="7" name="6 - Θέση αριθμού διαφάνειας"/>
          <p:cNvSpPr>
            <a:spLocks noGrp="1"/>
          </p:cNvSpPr>
          <p:nvPr>
            <p:ph type="sldNum" sz="quarter" idx="12"/>
          </p:nvPr>
        </p:nvSpPr>
        <p:spPr>
          <a:xfrm>
            <a:off x="8339328" y="1170432"/>
            <a:ext cx="733864" cy="201168"/>
          </a:xfrm>
        </p:spPr>
        <p:txBody>
          <a:bodyPr/>
          <a:lstStyle/>
          <a:p>
            <a:fld id="{CDDD439D-FAC6-4772-9944-B32688B0FAD2}"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 Ορθογώνιο"/>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Θέση τίτλου"/>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3 - Θέση ημερομηνίας"/>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C62C813-9C37-40EF-B0A6-2CE56DFFE591}" type="datetime1">
              <a:rPr lang="el-GR" smtClean="0"/>
              <a:pPr/>
              <a:t>19/4/2018</a:t>
            </a:fld>
            <a:endParaRPr lang="el-GR"/>
          </a:p>
        </p:txBody>
      </p:sp>
      <p:sp>
        <p:nvSpPr>
          <p:cNvPr id="5" name="4 - Θέση υποσέλιδου"/>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DDD439D-FAC6-4772-9944-B32688B0FAD2}"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iming>
    <p:tnLst>
      <p:par>
        <p:cTn id="1" dur="indefinite" restart="never" nodeType="tmRoot"/>
      </p:par>
    </p:tnLst>
  </p:timing>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 Id="rId5" Type="http://schemas.openxmlformats.org/officeDocument/2006/relationships/hyperlink" Target="https://el.wikipedia.org/wiki/%CE%89%CE%BB%CE%B9%CE%BF" TargetMode="External"/><Relationship Id="rId4" Type="http://schemas.openxmlformats.org/officeDocument/2006/relationships/hyperlink" Target="https://el.wikipedia.org/wiki/%CE%93%CE%B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1687"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el.wikipedia.org/wiki/%CE%A0%CE%B1%CF%81%CE%AC%CE%B4%CE%BF%CE%BE%CE%BF_%CF%84%CE%BF%CF%85_%CE%9C%CF%80%CE%AD%CE%BD%CF%84%CE%BB%CE%B5%CF%8A" TargetMode="External"/><Relationship Id="rId5" Type="http://schemas.openxmlformats.org/officeDocument/2006/relationships/hyperlink" Target="https://el.wikipedia.org/wiki/Philosophiae_Naturalis_Principia_Mathematica" TargetMode="External"/><Relationship Id="rId4" Type="http://schemas.openxmlformats.org/officeDocument/2006/relationships/hyperlink" Target="https://el.wikipedia.org/wiki/%CE%99%CF%83%CE%B1%CE%AC%CE%BA_%CE%9D%CE%B5%CF%8D%CF%84%CF%89%CE%BD"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ΒΑΡΥΤΗΤΑ</a:t>
            </a:r>
            <a:endParaRPr lang="el-GR" dirty="0"/>
          </a:p>
        </p:txBody>
      </p:sp>
      <p:sp>
        <p:nvSpPr>
          <p:cNvPr id="3" name="2 - Υπότιτλος"/>
          <p:cNvSpPr>
            <a:spLocks noGrp="1"/>
          </p:cNvSpPr>
          <p:nvPr>
            <p:ph type="subTitle" idx="1"/>
          </p:nvPr>
        </p:nvSpPr>
        <p:spPr/>
        <p:txBody>
          <a:bodyPr>
            <a:normAutofit/>
          </a:bodyPr>
          <a:lstStyle/>
          <a:p>
            <a:r>
              <a:rPr lang="el-GR" dirty="0" err="1" smtClean="0"/>
              <a:t>Γεραντζή</a:t>
            </a:r>
            <a:r>
              <a:rPr lang="el-GR" dirty="0" smtClean="0"/>
              <a:t> Διαλεκτή</a:t>
            </a:r>
          </a:p>
          <a:p>
            <a:r>
              <a:rPr lang="el-GR" dirty="0" smtClean="0"/>
              <a:t>ΑΕΜ: 4588</a:t>
            </a:r>
          </a:p>
          <a:p>
            <a:r>
              <a:rPr lang="el-GR" dirty="0" smtClean="0"/>
              <a:t>Εξάμηνο: 4</a:t>
            </a:r>
            <a:r>
              <a:rPr lang="el-GR" baseline="30000" dirty="0" smtClean="0"/>
              <a:t>ο</a:t>
            </a:r>
            <a:r>
              <a:rPr lang="el-GR" dirty="0" smtClean="0"/>
              <a:t> </a:t>
            </a:r>
          </a:p>
          <a:p>
            <a:r>
              <a:rPr lang="el-GR" dirty="0" smtClean="0"/>
              <a:t>Ημερομηνία: 24/4/2018</a:t>
            </a:r>
            <a:endParaRPr lang="el-GR"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188640"/>
            <a:ext cx="8229600" cy="1252728"/>
          </a:xfrm>
        </p:spPr>
        <p:txBody>
          <a:bodyPr/>
          <a:lstStyle/>
          <a:p>
            <a:r>
              <a:rPr lang="el-GR" dirty="0" smtClean="0"/>
              <a:t>Η Βαρύτητα</a:t>
            </a:r>
            <a:endParaRPr lang="el-GR" dirty="0"/>
          </a:p>
        </p:txBody>
      </p:sp>
      <p:sp>
        <p:nvSpPr>
          <p:cNvPr id="3" name="2 - Θέση περιεχομένου"/>
          <p:cNvSpPr>
            <a:spLocks noGrp="1"/>
          </p:cNvSpPr>
          <p:nvPr>
            <p:ph idx="1"/>
          </p:nvPr>
        </p:nvSpPr>
        <p:spPr/>
        <p:txBody>
          <a:bodyPr>
            <a:normAutofit fontScale="62500" lnSpcReduction="20000"/>
          </a:bodyPr>
          <a:lstStyle/>
          <a:p>
            <a:pPr algn="just"/>
            <a:r>
              <a:rPr lang="el-GR" dirty="0"/>
              <a:t>Στη </a:t>
            </a:r>
            <a:r>
              <a:rPr lang="el-GR" dirty="0">
                <a:solidFill>
                  <a:schemeClr val="tx1">
                    <a:lumMod val="95000"/>
                    <a:lumOff val="5000"/>
                  </a:schemeClr>
                </a:solidFill>
                <a:hlinkClick r:id="rId2" tooltip="Φυσική"/>
              </a:rPr>
              <a:t>φυσική</a:t>
            </a:r>
            <a:r>
              <a:rPr lang="el-GR" dirty="0"/>
              <a:t>,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dirty="0">
                <a:hlinkClick r:id="rId3" tooltip="Μάζα"/>
              </a:rPr>
              <a:t>μάζα</a:t>
            </a:r>
            <a:r>
              <a:rPr lang="el-GR" dirty="0"/>
              <a:t> του σώματος. Η δύναμη έλξης, που ονομάζεται βάρος, είναι μεγαλύτερη όταν τα σώματα είναι πλησιέστερα ή όταν έχουν μεγαλύτερη μάζα.</a:t>
            </a:r>
          </a:p>
          <a:p>
            <a:pPr algn="just"/>
            <a:r>
              <a:rPr lang="el-GR" dirty="0">
                <a:solidFill>
                  <a:schemeClr val="tx1">
                    <a:lumMod val="95000"/>
                    <a:lumOff val="5000"/>
                  </a:schemeClr>
                </a:solidFill>
              </a:rPr>
              <a:t>Η βαρύτητα στη </a:t>
            </a:r>
            <a:r>
              <a:rPr lang="el-GR" dirty="0">
                <a:solidFill>
                  <a:schemeClr val="tx1">
                    <a:lumMod val="95000"/>
                    <a:lumOff val="5000"/>
                  </a:schemeClr>
                </a:solidFill>
                <a:hlinkClick r:id="rId4" tooltip="Γη"/>
              </a:rPr>
              <a:t>γη</a:t>
            </a:r>
            <a:r>
              <a:rPr lang="el-GR" dirty="0">
                <a:solidFill>
                  <a:schemeClr val="tx1">
                    <a:lumMod val="95000"/>
                    <a:lumOff val="5000"/>
                  </a:schemeClr>
                </a:solidFill>
              </a:rPr>
              <a:t>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a:t>
            </a:r>
            <a:r>
              <a:rPr lang="el-GR" dirty="0">
                <a:solidFill>
                  <a:schemeClr val="tx1">
                    <a:lumMod val="95000"/>
                    <a:lumOff val="5000"/>
                  </a:schemeClr>
                </a:solidFill>
                <a:hlinkClick r:id="rId5" tooltip="Ήλιο"/>
              </a:rPr>
              <a:t>ήλιο</a:t>
            </a:r>
            <a:r>
              <a:rPr lang="el-GR" dirty="0">
                <a:solidFill>
                  <a:schemeClr val="tx1">
                    <a:lumMod val="95000"/>
                    <a:lumOff val="5000"/>
                  </a:schemeClr>
                </a:solidFill>
              </a:rPr>
              <a:t>, την τροχιά της σελήνης γύρω από τη </a:t>
            </a:r>
            <a:r>
              <a:rPr lang="el-GR" dirty="0">
                <a:solidFill>
                  <a:schemeClr val="tx1">
                    <a:lumMod val="95000"/>
                    <a:lumOff val="5000"/>
                  </a:schemeClr>
                </a:solidFill>
                <a:hlinkClick r:id="rId4" tooltip="Γη"/>
              </a:rPr>
              <a:t>γη</a:t>
            </a:r>
            <a:r>
              <a:rPr lang="el-GR" dirty="0">
                <a:solidFill>
                  <a:schemeClr val="tx1">
                    <a:lumMod val="95000"/>
                    <a:lumOff val="5000"/>
                  </a:schemeClr>
                </a:solidFill>
              </a:rPr>
              <a:t>, τον σχηματισμό παλιρροιών και άλλα φυσικά φαινόμενα που παρατηρούμε.</a:t>
            </a:r>
          </a:p>
          <a:p>
            <a:endParaRPr lang="el-GR" dirty="0"/>
          </a:p>
        </p:txBody>
      </p:sp>
      <p:sp>
        <p:nvSpPr>
          <p:cNvPr id="4" name="3 - Θέση αριθμού διαφάνειας"/>
          <p:cNvSpPr>
            <a:spLocks noGrp="1"/>
          </p:cNvSpPr>
          <p:nvPr>
            <p:ph type="sldNum" sz="quarter" idx="12"/>
          </p:nvPr>
        </p:nvSpPr>
        <p:spPr/>
        <p:txBody>
          <a:bodyPr/>
          <a:lstStyle/>
          <a:p>
            <a:fld id="{CDDD439D-FAC6-4772-9944-B32688B0FAD2}" type="slidenum">
              <a:rPr lang="el-GR" smtClean="0"/>
              <a:pPr/>
              <a:t>2</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60648"/>
            <a:ext cx="8229600" cy="1252728"/>
          </a:xfrm>
        </p:spPr>
        <p:txBody>
          <a:bodyPr>
            <a:normAutofit/>
          </a:bodyPr>
          <a:lstStyle/>
          <a:p>
            <a:r>
              <a:rPr lang="el-GR" dirty="0" smtClean="0"/>
              <a:t>Ποιος ανακάλυψε τη βαρύτητα</a:t>
            </a:r>
            <a:endParaRPr lang="el-GR" dirty="0"/>
          </a:p>
        </p:txBody>
      </p:sp>
      <p:sp>
        <p:nvSpPr>
          <p:cNvPr id="3" name="2 - Θέση περιεχομένου"/>
          <p:cNvSpPr>
            <a:spLocks noGrp="1"/>
          </p:cNvSpPr>
          <p:nvPr>
            <p:ph idx="1"/>
          </p:nvPr>
        </p:nvSpPr>
        <p:spPr>
          <a:xfrm>
            <a:off x="395536" y="1556792"/>
            <a:ext cx="8229600" cy="4525963"/>
          </a:xfrm>
        </p:spPr>
        <p:txBody>
          <a:bodyPr>
            <a:normAutofit fontScale="70000" lnSpcReduction="20000"/>
          </a:bodyPr>
          <a:lstStyle/>
          <a:p>
            <a:r>
              <a:rPr lang="el-GR" dirty="0"/>
              <a:t>Το </a:t>
            </a:r>
            <a:r>
              <a:rPr lang="el-GR" dirty="0">
                <a:hlinkClick r:id="rId3" tooltip="1687"/>
              </a:rPr>
              <a:t>1687</a:t>
            </a:r>
            <a:r>
              <a:rPr lang="el-GR" dirty="0"/>
              <a:t> ο Άγγλος μαθηματικός Σερ </a:t>
            </a:r>
            <a:r>
              <a:rPr lang="el-GR" dirty="0">
                <a:hlinkClick r:id="rId4" tooltip="Ισαάκ Νεύτων"/>
              </a:rPr>
              <a:t>Ισαάκ 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5" tooltip="Philosophiae Naturalis Principia Mathematica"/>
              </a:rPr>
              <a:t>"</a:t>
            </a:r>
            <a:r>
              <a:rPr lang="el-GR" dirty="0" err="1">
                <a:hlinkClick r:id="rId5" tooltip="Philosophiae Naturalis Principia Mathematica"/>
              </a:rPr>
              <a:t>Principia</a:t>
            </a:r>
            <a:r>
              <a:rPr lang="el-GR" dirty="0">
                <a:hlinkClick r:id="rId5"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6" tooltip="Παράδοξο του Μπέντλεϊ"/>
              </a:rPr>
              <a:t>μη-σχετικιστικοί υπολογισμοί</a:t>
            </a:r>
            <a:r>
              <a:rPr lang="el-GR" dirty="0"/>
              <a:t> για τη βαρύτητα βασίζονται στο έργο του Νεύτωνα.</a:t>
            </a:r>
          </a:p>
        </p:txBody>
      </p:sp>
      <p:sp>
        <p:nvSpPr>
          <p:cNvPr id="4" name="3 - Θέση αριθμού διαφάνειας"/>
          <p:cNvSpPr>
            <a:spLocks noGrp="1"/>
          </p:cNvSpPr>
          <p:nvPr>
            <p:ph type="sldNum" sz="quarter" idx="12"/>
          </p:nvPr>
        </p:nvSpPr>
        <p:spPr/>
        <p:txBody>
          <a:bodyPr/>
          <a:lstStyle/>
          <a:p>
            <a:fld id="{CDDD439D-FAC6-4772-9944-B32688B0FAD2}" type="slidenum">
              <a:rPr lang="el-GR" smtClean="0"/>
              <a:pPr/>
              <a:t>3</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60648"/>
            <a:ext cx="8229600" cy="1252728"/>
          </a:xfrm>
        </p:spPr>
        <p:txBody>
          <a:bodyPr>
            <a:normAutofit/>
          </a:bodyPr>
          <a:lstStyle/>
          <a:p>
            <a:r>
              <a:rPr lang="el-GR" dirty="0" smtClean="0"/>
              <a:t>Πως μας επηρεάζει η βαρύτητα;</a:t>
            </a:r>
            <a:endParaRPr lang="el-GR" dirty="0"/>
          </a:p>
        </p:txBody>
      </p:sp>
      <p:graphicFrame>
        <p:nvGraphicFramePr>
          <p:cNvPr id="4" name="3 - Θέση περιεχομένου"/>
          <p:cNvGraphicFramePr>
            <a:graphicFrameLocks noGrp="1"/>
          </p:cNvGraphicFramePr>
          <p:nvPr>
            <p:ph idx="1"/>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 Θέση αριθμού διαφάνειας"/>
          <p:cNvSpPr>
            <a:spLocks noGrp="1"/>
          </p:cNvSpPr>
          <p:nvPr>
            <p:ph type="sldNum" sz="quarter" idx="12"/>
          </p:nvPr>
        </p:nvSpPr>
        <p:spPr/>
        <p:txBody>
          <a:bodyPr/>
          <a:lstStyle/>
          <a:p>
            <a:fld id="{CDDD439D-FAC6-4772-9944-B32688B0FAD2}" type="slidenum">
              <a:rPr lang="el-GR" smtClean="0"/>
              <a:pPr/>
              <a:t>4</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188640"/>
            <a:ext cx="8229600" cy="1252728"/>
          </a:xfrm>
        </p:spPr>
        <p:txBody>
          <a:bodyPr>
            <a:normAutofit/>
          </a:bodyPr>
          <a:lstStyle/>
          <a:p>
            <a:r>
              <a:rPr lang="el-GR" dirty="0" smtClean="0"/>
              <a:t>Η βαρύτητα στη Σελήνη</a:t>
            </a:r>
            <a:endParaRPr lang="el-GR" dirty="0"/>
          </a:p>
        </p:txBody>
      </p:sp>
      <p:sp>
        <p:nvSpPr>
          <p:cNvPr id="3" name="2 - Θέση περιεχομένου"/>
          <p:cNvSpPr>
            <a:spLocks noGrp="1"/>
          </p:cNvSpPr>
          <p:nvPr>
            <p:ph idx="1"/>
          </p:nvPr>
        </p:nvSpPr>
        <p:spPr/>
        <p:txBody>
          <a:bodyPr/>
          <a:lstStyle/>
          <a:p>
            <a:r>
              <a:rPr lang="el-GR" dirty="0"/>
              <a:t>Η βαρύτητα στην επιφάνεια της Σελήνης είναι σε ένταση το 1/6 περίπου αυτής της Γης.</a:t>
            </a:r>
          </a:p>
          <a:p>
            <a:r>
              <a:rPr lang="el-GR" dirty="0"/>
              <a:t>Από αυτό συμπεραίνουμε ξεκάθαρα ότι στο Φεγγάρι θα ήμασταν πολύ ελαφρύτεροι.</a:t>
            </a:r>
          </a:p>
          <a:p>
            <a:pPr>
              <a:buNone/>
            </a:pPr>
            <a:endParaRPr lang="el-GR" dirty="0"/>
          </a:p>
        </p:txBody>
      </p:sp>
      <p:sp>
        <p:nvSpPr>
          <p:cNvPr id="4" name="3 - Θέση αριθμού διαφάνειας"/>
          <p:cNvSpPr>
            <a:spLocks noGrp="1"/>
          </p:cNvSpPr>
          <p:nvPr>
            <p:ph type="sldNum" sz="quarter" idx="12"/>
          </p:nvPr>
        </p:nvSpPr>
        <p:spPr/>
        <p:txBody>
          <a:bodyPr/>
          <a:lstStyle/>
          <a:p>
            <a:fld id="{CDDD439D-FAC6-4772-9944-B32688B0FAD2}" type="slidenum">
              <a:rPr lang="el-GR" smtClean="0"/>
              <a:pPr/>
              <a:t>5</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188640"/>
            <a:ext cx="8229600" cy="1252728"/>
          </a:xfrm>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buNone/>
            </a:pPr>
            <a:endParaRPr lang="el-GR" dirty="0" smtClean="0"/>
          </a:p>
          <a:p>
            <a:pPr>
              <a:buNone/>
            </a:pPr>
            <a:endParaRPr lang="el-GR" dirty="0"/>
          </a:p>
          <a:p>
            <a:pPr>
              <a:buNone/>
            </a:pPr>
            <a:r>
              <a:rPr lang="el-GR" dirty="0" smtClean="0"/>
              <a:t>"Σας ευχαριστώ"</a:t>
            </a:r>
          </a:p>
          <a:p>
            <a:pPr>
              <a:buNone/>
            </a:pPr>
            <a:endParaRPr lang="el-GR" dirty="0"/>
          </a:p>
        </p:txBody>
      </p:sp>
      <p:pic>
        <p:nvPicPr>
          <p:cNvPr id="4" name="3 - Εικόνα" descr="images.jpg"/>
          <p:cNvPicPr>
            <a:picLocks noChangeAspect="1"/>
          </p:cNvPicPr>
          <p:nvPr/>
        </p:nvPicPr>
        <p:blipFill>
          <a:blip r:embed="rId2" cstate="print"/>
          <a:stretch>
            <a:fillRect/>
          </a:stretch>
        </p:blipFill>
        <p:spPr>
          <a:xfrm>
            <a:off x="4644008" y="1608226"/>
            <a:ext cx="3808437" cy="4352500"/>
          </a:xfrm>
          <a:prstGeom prst="rect">
            <a:avLst/>
          </a:prstGeom>
        </p:spPr>
      </p:pic>
      <p:sp>
        <p:nvSpPr>
          <p:cNvPr id="5" name="4 - Θέση αριθμού διαφάνειας"/>
          <p:cNvSpPr>
            <a:spLocks noGrp="1"/>
          </p:cNvSpPr>
          <p:nvPr>
            <p:ph type="sldNum" sz="quarter" idx="12"/>
          </p:nvPr>
        </p:nvSpPr>
        <p:spPr/>
        <p:txBody>
          <a:bodyPr/>
          <a:lstStyle/>
          <a:p>
            <a:fld id="{CDDD439D-FAC6-4772-9944-B32688B0FAD2}" type="slidenum">
              <a:rPr lang="el-GR" smtClean="0"/>
              <a:pPr/>
              <a:t>6</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Προσαρμοσμένος 1">
      <a:dk1>
        <a:sysClr val="windowText" lastClr="000000"/>
      </a:dk1>
      <a:lt1>
        <a:sysClr val="window" lastClr="FFFFFF"/>
      </a:lt1>
      <a:dk2>
        <a:srgbClr val="FFFFFF"/>
      </a:dk2>
      <a:lt2>
        <a:srgbClr val="FFFFFF"/>
      </a:lt2>
      <a:accent1>
        <a:srgbClr val="FFFFFF"/>
      </a:accent1>
      <a:accent2>
        <a:srgbClr val="FFFFFF"/>
      </a:accent2>
      <a:accent3>
        <a:srgbClr val="FFFFFF"/>
      </a:accent3>
      <a:accent4>
        <a:srgbClr val="8064A2"/>
      </a:accent4>
      <a:accent5>
        <a:srgbClr val="4BACC6"/>
      </a:accent5>
      <a:accent6>
        <a:srgbClr val="F79646"/>
      </a:accent6>
      <a:hlink>
        <a:srgbClr val="0000FF"/>
      </a:hlink>
      <a:folHlink>
        <a:srgbClr val="80008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153</TotalTime>
  <Words>95</Words>
  <Application>Microsoft Office PowerPoint</Application>
  <PresentationFormat>Προβολή στην οθόνη (4:3)</PresentationFormat>
  <Paragraphs>35</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ΒΑΡΥΤΗΤΑ</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Windows User</dc:creator>
  <cp:lastModifiedBy>Windows User</cp:lastModifiedBy>
  <cp:revision>18</cp:revision>
  <dcterms:created xsi:type="dcterms:W3CDTF">2018-04-18T13:57:51Z</dcterms:created>
  <dcterms:modified xsi:type="dcterms:W3CDTF">2018-04-19T08:10:28Z</dcterms:modified>
</cp:coreProperties>
</file>